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80" r:id="rId5"/>
    <p:sldId id="281" r:id="rId6"/>
    <p:sldId id="260" r:id="rId7"/>
    <p:sldId id="270" r:id="rId8"/>
    <p:sldId id="274" r:id="rId9"/>
    <p:sldId id="284" r:id="rId10"/>
    <p:sldId id="261" r:id="rId11"/>
    <p:sldId id="269" r:id="rId12"/>
    <p:sldId id="282" r:id="rId13"/>
    <p:sldId id="275" r:id="rId14"/>
    <p:sldId id="276" r:id="rId15"/>
    <p:sldId id="264" r:id="rId16"/>
    <p:sldId id="277" r:id="rId17"/>
    <p:sldId id="285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1C5A-9A21-4517-AFD4-B246AE89E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01813-98E8-48AE-BA31-F458C6D01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86B5F-C91F-4173-B90C-72A62D9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F6D3-4737-4F70-9419-858FCB09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0956-668B-41B3-A1DB-87B88F55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1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81A-8F45-48BB-8307-B6185F9F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D09F-F0DB-4429-9C14-7D038A14C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101A7-8244-4226-BD81-93B9191B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5A739-6CC1-4BDB-ADB5-14C2649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0CF93-C22E-4648-BB4C-F4B750B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4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58782-48DA-4A7D-8ECF-D535D612E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AFB3E-22FC-4F46-AE0F-86334B7A2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8BD4-5D62-46C2-A9D0-DCA1E055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539B7-0847-4318-9349-3DB8E2B0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C1A88-5A31-4C9A-8105-89815177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A0F9-4E95-449D-B07E-24400216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335D-436E-4488-A3C1-BC6C1A55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C689-9846-43FA-B293-61082824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DE8-2D03-40C9-BACE-71EFE553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BF35-BC2B-47DA-B180-F484238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2498-F7DB-42B8-865A-B732715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8A43-C333-4CE8-9B2E-3B2877BA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F24F0-C648-455D-B803-7BBAB007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3E8C-0213-4FA9-89AB-89D35A11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455F-22DA-47F8-9795-DEB6017C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6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B4DA-E48E-4F58-9E7C-A055D31C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8FB3-555F-426C-8C1B-83C6A10A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D17-6DE0-46DF-A462-165D1052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A1AE-25D9-42A2-AEB9-9584802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1097F-7643-4506-9A40-44C6C60B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8C01-7B7D-4812-A734-36585514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8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36BA-4FE1-4F1B-AFE5-2C944477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3AA8D-038C-407B-94A4-BE3BBA014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2A46E-43E3-4625-82F1-9CB511DC8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38728-2D95-4015-8086-67A4C025F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C55DA-AE80-4867-9807-18070F80C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848C7-7B36-49DA-BEDA-97DED61B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823CD-0CA5-471C-8868-110F117F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68B5E-75E1-4A19-8F0D-8876FB2D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A158-C55E-4864-876C-488BFC5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4961B-E42C-48A5-8A8E-87B75F1C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82E70-0C25-42D7-A7FA-77370D27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B93A3-D102-4D3D-9008-6B7C52DF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5210D-AA17-48C8-97A9-08EBE0B7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5993-C95F-488C-A484-100A8131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439C-280D-4F2B-9267-529A459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0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5848-C96D-4C02-8FE1-96FEAC17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BD0F-6107-444E-9077-4E5B0E3A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B7073-A42C-41A9-971C-11D0459DB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841DC-1B0F-4C3C-9A02-7617D178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D7DC8-BD73-420D-821E-6601A574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39FA9-3FF6-4D48-86E8-AE326044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9F25-E9A8-4DA6-8CDC-E47B1C29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F4EF7-55EE-4C31-846F-3CDFE70EB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D4907-805A-4196-8AC9-9A58A352F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F89B-C80D-4233-BEB4-B2F47501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017BA-8C0C-4B79-8F72-EAFAA5B7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43FFE-C6BD-4337-9B13-48209037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BA58D-1873-4145-9FAD-EFF7D9B9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6301-4D34-44D1-A235-2434BE93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A736-06D2-48F5-B333-9E30D086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018E-9371-45B6-9935-8D9723710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A215B-35CC-43DB-8242-A0499BE9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CD75-0121-4D2B-89FF-84BD6F0B2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067" y="1903262"/>
            <a:ext cx="5842861" cy="780267"/>
          </a:xfrm>
        </p:spPr>
        <p:txBody>
          <a:bodyPr>
            <a:normAutofit fontScale="90000"/>
          </a:bodyPr>
          <a:lstStyle/>
          <a:p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6A4A50-4199-4A98-B5DB-BB73D93B115E}"/>
              </a:ext>
            </a:extLst>
          </p:cNvPr>
          <p:cNvSpPr txBox="1">
            <a:spLocks/>
          </p:cNvSpPr>
          <p:nvPr/>
        </p:nvSpPr>
        <p:spPr>
          <a:xfrm>
            <a:off x="3484537" y="-29642"/>
            <a:ext cx="5222927" cy="63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 TP. HỒ CHÍ MINH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HỌC VÀ KỸ THUẬT MÁY TÍNH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C6ABD0-D2EF-4421-822C-801B2D7F2623}"/>
              </a:ext>
            </a:extLst>
          </p:cNvPr>
          <p:cNvSpPr txBox="1">
            <a:spLocks/>
          </p:cNvSpPr>
          <p:nvPr/>
        </p:nvSpPr>
        <p:spPr>
          <a:xfrm>
            <a:off x="0" y="2740091"/>
            <a:ext cx="12192000" cy="11968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CHI PHÍ ĐI LẠI 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NHÂN VIÊN BÁN HÀNG TRONG CÔNG 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3CE56-960B-45D5-903A-817DD1DE4E73}"/>
              </a:ext>
            </a:extLst>
          </p:cNvPr>
          <p:cNvSpPr txBox="1"/>
          <p:nvPr/>
        </p:nvSpPr>
        <p:spPr>
          <a:xfrm>
            <a:off x="5111859" y="4175816"/>
            <a:ext cx="545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GVHD: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TS. Phan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D5F-2927-43D2-B0F4-E0BA5698B411}"/>
              </a:ext>
            </a:extLst>
          </p:cNvPr>
          <p:cNvSpPr txBox="1"/>
          <p:nvPr/>
        </p:nvSpPr>
        <p:spPr>
          <a:xfrm>
            <a:off x="5111859" y="5355338"/>
            <a:ext cx="6164290" cy="1173257"/>
          </a:xfrm>
          <a:prstGeom prst="rect">
            <a:avLst/>
          </a:prstGeom>
          <a:noFill/>
        </p:spPr>
        <p:txBody>
          <a:bodyPr wrap="none" lIns="64630" tIns="32315" rIns="64630" bIns="32315" rtlCol="0" anchor="ctr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SV1: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MSSV: 51201293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SV2: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  MSSV: 51200212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SV3: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	  MSSV: 51203208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393FC-A8E7-4860-9B78-C0D94624E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3" y="394633"/>
            <a:ext cx="2923634" cy="17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9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4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2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A224-CA6D-468C-85E6-95ECAEB6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1" y="2916090"/>
            <a:ext cx="4969630" cy="3677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17F048-55DF-4A4D-9EC5-BE0768CF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1220491"/>
            <a:ext cx="3011805" cy="3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729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43E5-B172-4496-8ECC-726BA599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97" y="1843593"/>
            <a:ext cx="7878804" cy="41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0DB87-28D7-44D1-A658-9C9F7530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58" y="904117"/>
            <a:ext cx="3106427" cy="571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BA547-B0BC-4E3D-BCB5-6932E1CF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902653"/>
            <a:ext cx="3126705" cy="57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3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406A6-1A2D-4B3F-A1A9-9F7C145D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5" y="304800"/>
            <a:ext cx="40567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CDA2-46BA-41ED-9D86-CDBC2E0A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0" y="304800"/>
            <a:ext cx="4056710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752D6E-3E00-4527-8A00-5753A8306C5B}"/>
              </a:ext>
            </a:extLst>
          </p:cNvPr>
          <p:cNvSpPr/>
          <p:nvPr/>
        </p:nvSpPr>
        <p:spPr>
          <a:xfrm>
            <a:off x="4664875" y="2669233"/>
            <a:ext cx="2632215" cy="160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DA2B7-EDC5-410C-85B5-E3CBD2276E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337945"/>
            <a:ext cx="2575560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8754B1-D207-4C71-A138-D18EDEF66D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85" y="1337945"/>
            <a:ext cx="2561756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84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204D6-D6BA-433F-884F-81FF0147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3" y="1347390"/>
            <a:ext cx="2981033" cy="4927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1202E-9B7B-4599-A6D0-4BDF9F6B0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6" y="1347390"/>
            <a:ext cx="5910843" cy="49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E8AC-0C5F-4D89-968E-DD63C339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23" y="2792054"/>
            <a:ext cx="1324655" cy="1818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51564-0FDF-4EE5-902B-0AA5B5426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94" y="1758479"/>
            <a:ext cx="847843" cy="83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5A72B-6B97-4F54-A8EB-E4D8C08F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0" y="1628645"/>
            <a:ext cx="857370" cy="84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ED94E-D703-4C39-8E0B-7C9FE11D5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70" y="4943472"/>
            <a:ext cx="876422" cy="8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41A79-5FB0-4BB7-977B-74977BD1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7" y="4943472"/>
            <a:ext cx="895475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B2F4D-87D5-4462-B409-2E566AE84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8" y="3037732"/>
            <a:ext cx="2508656" cy="250865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723BDE-18FD-4F4E-BD45-75EC6E745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3362" y="144296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5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B53A-8EC5-48F4-A9E1-2AA1BBF2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D9C1-AB75-42D0-90F6-8683EC30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2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6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E7E99-D2FF-4A49-B4F9-AD0D619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32" y="1815223"/>
            <a:ext cx="3502736" cy="2627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4A8C-9920-4109-8B16-BA8DEA2F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1036306"/>
            <a:ext cx="1911610" cy="1911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44420-D98A-4C96-9C33-A6EA967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3672249"/>
            <a:ext cx="2216434" cy="2691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1FD48-C01E-4F4F-AF51-5653E36D9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623777"/>
            <a:ext cx="2216433" cy="2174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BF502-764F-4565-9858-574D9C09E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70" y="4889315"/>
            <a:ext cx="1976602" cy="1559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948E77-4973-4873-9278-A31FC75F6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9" y="4093234"/>
            <a:ext cx="2107458" cy="2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0ABEF-FD8D-46A1-9745-9237F386D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08" y="2481518"/>
            <a:ext cx="4353557" cy="18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CF0A5-F696-4B3D-A253-D5E2B16D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04117"/>
            <a:ext cx="2699022" cy="1790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D42D6-E7F6-4BCC-B966-D7CEC6DA6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3" y="4990953"/>
            <a:ext cx="1458590" cy="1794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96A03-86F9-40EB-B1F0-00FD37FCA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9" y="5054505"/>
            <a:ext cx="1730829" cy="1730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159CC1-5667-4B01-B7DA-00167A5B8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3200400"/>
            <a:ext cx="1845782" cy="1845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9A2F47-92E8-4346-8C0E-7D228C1D3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30" y="3902316"/>
            <a:ext cx="1388582" cy="1388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519D2-605E-448D-8226-83ABCE81F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809992"/>
            <a:ext cx="1845781" cy="1845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385A74-6BF0-4E9C-BFFD-89860AAA4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69" y="1441207"/>
            <a:ext cx="1222103" cy="1222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32D78D-5142-4CCE-9A61-97B586799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1" y="3850975"/>
            <a:ext cx="2279955" cy="22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8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9C652-FE4E-485A-83B4-9EF670FD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44" y="1127761"/>
            <a:ext cx="2963356" cy="221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45659-0DA1-446C-A041-C8BCF906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47" y="3570623"/>
            <a:ext cx="1874794" cy="316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978AD-4B9A-4EB6-AA5B-09B349EE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0" y="1246918"/>
            <a:ext cx="2147556" cy="1359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6B373-2A3A-48A2-A83E-BCC0C593E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64" y="4055807"/>
            <a:ext cx="1210360" cy="217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0F301-D935-470B-B81B-93FCABD13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3" y="2128538"/>
            <a:ext cx="1683013" cy="2600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065EF-9474-48D5-9AC8-2DCB7ED6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10" y="2128538"/>
            <a:ext cx="1683013" cy="260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F02CB3-553A-4C15-9230-C3776A7A3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99" y="2942390"/>
            <a:ext cx="809178" cy="809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98354-9061-4C3F-B2FB-D9E083BCB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6" y="2942390"/>
            <a:ext cx="811142" cy="11134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0E3EDA-06FE-4D18-B512-92CF44E40BFB}"/>
              </a:ext>
            </a:extLst>
          </p:cNvPr>
          <p:cNvCxnSpPr/>
          <p:nvPr/>
        </p:nvCxnSpPr>
        <p:spPr>
          <a:xfrm>
            <a:off x="5353665" y="1814052"/>
            <a:ext cx="1430593" cy="60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324D77-626D-41FF-9745-FEEEFA74E234}"/>
              </a:ext>
            </a:extLst>
          </p:cNvPr>
          <p:cNvCxnSpPr/>
          <p:nvPr/>
        </p:nvCxnSpPr>
        <p:spPr>
          <a:xfrm flipH="1" flipV="1">
            <a:off x="5266670" y="2492477"/>
            <a:ext cx="1403616" cy="58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E9C3E3-B198-4BAE-BE5B-F58E83F4C797}"/>
              </a:ext>
            </a:extLst>
          </p:cNvPr>
          <p:cNvCxnSpPr>
            <a:cxnSpLocks/>
          </p:cNvCxnSpPr>
          <p:nvPr/>
        </p:nvCxnSpPr>
        <p:spPr>
          <a:xfrm flipV="1">
            <a:off x="4784076" y="4055807"/>
            <a:ext cx="1764208" cy="78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862DD7-0F33-438F-9777-058BC914F3A9}"/>
              </a:ext>
            </a:extLst>
          </p:cNvPr>
          <p:cNvCxnSpPr/>
          <p:nvPr/>
        </p:nvCxnSpPr>
        <p:spPr>
          <a:xfrm flipH="1">
            <a:off x="5096530" y="4670773"/>
            <a:ext cx="1886210" cy="83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0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546C0-CF36-4F55-AADE-211854BE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2307630"/>
            <a:ext cx="3968946" cy="297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D74F0-1FFF-42B8-A75F-ECC3EE5A2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04" y="2426787"/>
            <a:ext cx="2876312" cy="18203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8FF002-14D5-4844-B4F3-C0D4F053057B}"/>
              </a:ext>
            </a:extLst>
          </p:cNvPr>
          <p:cNvSpPr/>
          <p:nvPr/>
        </p:nvSpPr>
        <p:spPr>
          <a:xfrm>
            <a:off x="5958348" y="1088429"/>
            <a:ext cx="4923011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8DED94-0567-49E9-978C-9C281C7C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0585"/>
            <a:ext cx="1056968" cy="10569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1DF2581-D803-4FAD-8484-C5BB8CE46D19}"/>
              </a:ext>
            </a:extLst>
          </p:cNvPr>
          <p:cNvSpPr/>
          <p:nvPr/>
        </p:nvSpPr>
        <p:spPr>
          <a:xfrm>
            <a:off x="5958348" y="2491942"/>
            <a:ext cx="4923011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71CDE-00C2-4EC6-9C72-6C1A20320BE0}"/>
              </a:ext>
            </a:extLst>
          </p:cNvPr>
          <p:cNvSpPr/>
          <p:nvPr/>
        </p:nvSpPr>
        <p:spPr>
          <a:xfrm>
            <a:off x="6096000" y="2545336"/>
            <a:ext cx="1056968" cy="1075918"/>
          </a:xfrm>
          <a:prstGeom prst="ellipse">
            <a:avLst/>
          </a:prstGeom>
          <a:solidFill>
            <a:srgbClr val="D32DBB"/>
          </a:solidFill>
          <a:ln>
            <a:solidFill>
              <a:srgbClr val="D32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76161-B0CD-4A23-8465-2A732E4D522B}"/>
              </a:ext>
            </a:extLst>
          </p:cNvPr>
          <p:cNvSpPr/>
          <p:nvPr/>
        </p:nvSpPr>
        <p:spPr>
          <a:xfrm>
            <a:off x="5958348" y="3809464"/>
            <a:ext cx="4923011" cy="118270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FC19E9-BBF2-4467-B3A5-30184E3EFA6F}"/>
              </a:ext>
            </a:extLst>
          </p:cNvPr>
          <p:cNvSpPr/>
          <p:nvPr/>
        </p:nvSpPr>
        <p:spPr>
          <a:xfrm>
            <a:off x="5958348" y="5126987"/>
            <a:ext cx="4923011" cy="11827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FA6395-C56B-41AC-AC51-5EBD992F2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5189856"/>
            <a:ext cx="1119838" cy="11198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1E9D9FC-92BF-435A-AEB8-14C9BA273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1" y="3737518"/>
            <a:ext cx="1322426" cy="13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0AF7E-ACA8-41E9-AE98-A48FF21B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59" y="1676057"/>
            <a:ext cx="2246610" cy="41311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6BEEE1-E6B1-4DD7-B17A-E6D1A60F7363}"/>
              </a:ext>
            </a:extLst>
          </p:cNvPr>
          <p:cNvSpPr/>
          <p:nvPr/>
        </p:nvSpPr>
        <p:spPr>
          <a:xfrm>
            <a:off x="4937268" y="2338109"/>
            <a:ext cx="5678129" cy="12192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D0043-7D9A-4658-AE41-023EB2CF5806}"/>
              </a:ext>
            </a:extLst>
          </p:cNvPr>
          <p:cNvSpPr/>
          <p:nvPr/>
        </p:nvSpPr>
        <p:spPr>
          <a:xfrm>
            <a:off x="4937268" y="3741622"/>
            <a:ext cx="5678129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9F1AF0-4B28-4F51-87D6-1053A86B3502}"/>
              </a:ext>
            </a:extLst>
          </p:cNvPr>
          <p:cNvSpPr/>
          <p:nvPr/>
        </p:nvSpPr>
        <p:spPr>
          <a:xfrm>
            <a:off x="5090160" y="2409750"/>
            <a:ext cx="1056968" cy="10759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36E367-2A65-4A80-98EF-CE71ACE1E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88" y="2654212"/>
            <a:ext cx="727712" cy="586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7F812B-3A8E-4293-A1D3-73809E28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3804491"/>
            <a:ext cx="1056968" cy="10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190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Báo cáo luận văn tốt nghiệp</vt:lpstr>
      <vt:lpstr>Nội dung</vt:lpstr>
      <vt:lpstr>Giới thiệu đề tài</vt:lpstr>
      <vt:lpstr>Giới thiệu đề tài </vt:lpstr>
      <vt:lpstr>Mục tiêu và phạm vi đề tài </vt:lpstr>
      <vt:lpstr>Hiện thực hệ thống</vt:lpstr>
      <vt:lpstr>Mô tả hệ thống </vt:lpstr>
      <vt:lpstr>Các chức năng của hệ thống</vt:lpstr>
      <vt:lpstr>Các chức năng của hệ thống</vt:lpstr>
      <vt:lpstr>Demo</vt:lpstr>
      <vt:lpstr>Kiểm thử và đánh giá hệ thống</vt:lpstr>
      <vt:lpstr>Kiểm thử các chức năng của hệ thống</vt:lpstr>
      <vt:lpstr>Kiểm thử mức độ hao pin của thiết bị di động</vt:lpstr>
      <vt:lpstr>Kiểm thử lộ trình</vt:lpstr>
      <vt:lpstr>Hướng phát triển</vt:lpstr>
      <vt:lpstr>Cải thiện độ chính xác của lộ trình</vt:lpstr>
      <vt:lpstr>Thêm các chức năng hỗ trợ người dùng</vt:lpstr>
      <vt:lpstr>Thay thế dần dịch vụ bên thứ ba</vt:lpstr>
      <vt:lpstr>Cám ơn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luận văn tốt nghiệp</dc:title>
  <dc:creator>Hong</dc:creator>
  <cp:lastModifiedBy>Hong</cp:lastModifiedBy>
  <cp:revision>56</cp:revision>
  <dcterms:created xsi:type="dcterms:W3CDTF">2017-06-06T18:11:48Z</dcterms:created>
  <dcterms:modified xsi:type="dcterms:W3CDTF">2017-06-13T19:41:15Z</dcterms:modified>
</cp:coreProperties>
</file>